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1383625" cy="30275213"/>
  <p:notesSz cx="6858000" cy="9144000"/>
  <p:defaultTextStyle>
    <a:defPPr>
      <a:defRPr lang="de-DE"/>
    </a:defPPr>
    <a:lvl1pPr marL="0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71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41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12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083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853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624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395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165" algn="l" defTabSz="247954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32A"/>
    <a:srgbClr val="CA7428"/>
    <a:srgbClr val="C1B228"/>
    <a:srgbClr val="E4C826"/>
    <a:srgbClr val="247BC4"/>
    <a:srgbClr val="0BA1E2"/>
    <a:srgbClr val="050505"/>
    <a:srgbClr val="838383"/>
    <a:srgbClr val="3A520B"/>
    <a:srgbClr val="84B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37" d="100"/>
          <a:sy n="37" d="100"/>
        </p:scale>
        <p:origin x="393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0BA1E2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54D3DD95-3596-4435-A910-5BD6C9F6F79A}" type="presOf" srcId="{671A914B-52D0-4C2D-A40E-2A0BA3E42256}" destId="{9E02C95B-CDA1-4F28-8197-89A7DCF8600F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8FFCC8D0-D392-487C-B899-B2AAB33E124B}" type="presOf" srcId="{F335FDAF-9053-49B4-89C4-0776F5685072}" destId="{3870F557-6E19-4FE9-9A80-A3B5C0CCCD84}" srcOrd="0" destOrd="0" presId="urn:microsoft.com/office/officeart/2005/8/layout/pList1"/>
    <dgm:cxn modelId="{DBD517F7-E328-4925-974B-240AA0877156}" type="presParOf" srcId="{3870F557-6E19-4FE9-9A80-A3B5C0CCCD84}" destId="{1C0D658A-9226-495D-89BF-6607800F3B11}" srcOrd="0" destOrd="0" presId="urn:microsoft.com/office/officeart/2005/8/layout/pList1"/>
    <dgm:cxn modelId="{5B59C8E3-5FDB-4FE0-A3A3-F3110C00D6D6}" type="presParOf" srcId="{1C0D658A-9226-495D-89BF-6607800F3B11}" destId="{DDEE7305-546C-4C82-9035-2CFBD04A3D63}" srcOrd="0" destOrd="0" presId="urn:microsoft.com/office/officeart/2005/8/layout/pList1"/>
    <dgm:cxn modelId="{EE1492F7-57B8-4ED4-8FA9-767A413C77EB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247BC4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737ABE66-DC24-453F-BD92-D5F13883AA74}" type="presOf" srcId="{671A914B-52D0-4C2D-A40E-2A0BA3E42256}" destId="{9E02C95B-CDA1-4F28-8197-89A7DCF8600F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F7B348D7-8DA7-460D-83B2-813E6440B951}" type="presOf" srcId="{F335FDAF-9053-49B4-89C4-0776F5685072}" destId="{3870F557-6E19-4FE9-9A80-A3B5C0CCCD84}" srcOrd="0" destOrd="0" presId="urn:microsoft.com/office/officeart/2005/8/layout/pList1"/>
    <dgm:cxn modelId="{DED05720-45C9-48F7-B0D5-62D028AB78A4}" type="presParOf" srcId="{3870F557-6E19-4FE9-9A80-A3B5C0CCCD84}" destId="{1C0D658A-9226-495D-89BF-6607800F3B11}" srcOrd="0" destOrd="0" presId="urn:microsoft.com/office/officeart/2005/8/layout/pList1"/>
    <dgm:cxn modelId="{DB7C881D-DF9A-419C-8AA6-6C5BD55F8842}" type="presParOf" srcId="{1C0D658A-9226-495D-89BF-6607800F3B11}" destId="{DDEE7305-546C-4C82-9035-2CFBD04A3D63}" srcOrd="0" destOrd="0" presId="urn:microsoft.com/office/officeart/2005/8/layout/pList1"/>
    <dgm:cxn modelId="{F1E1B31D-D81A-40CD-887B-5C68C01D7B7B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CA7428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37E7D394-66D4-45E8-8B42-227B25BA1E35}" type="presOf" srcId="{F335FDAF-9053-49B4-89C4-0776F5685072}" destId="{3870F557-6E19-4FE9-9A80-A3B5C0CCCD84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2EF5F3F4-40E1-4F14-A6E8-440437EF213B}" type="presOf" srcId="{671A914B-52D0-4C2D-A40E-2A0BA3E42256}" destId="{9E02C95B-CDA1-4F28-8197-89A7DCF8600F}" srcOrd="0" destOrd="0" presId="urn:microsoft.com/office/officeart/2005/8/layout/pList1"/>
    <dgm:cxn modelId="{B20A49F9-427F-4B86-8D73-DA10F9F69510}" type="presParOf" srcId="{3870F557-6E19-4FE9-9A80-A3B5C0CCCD84}" destId="{1C0D658A-9226-495D-89BF-6607800F3B11}" srcOrd="0" destOrd="0" presId="urn:microsoft.com/office/officeart/2005/8/layout/pList1"/>
    <dgm:cxn modelId="{F4F74105-55CD-4B6C-9B5F-9A49F1840D14}" type="presParOf" srcId="{1C0D658A-9226-495D-89BF-6607800F3B11}" destId="{DDEE7305-546C-4C82-9035-2CFBD04A3D63}" srcOrd="0" destOrd="0" presId="urn:microsoft.com/office/officeart/2005/8/layout/pList1"/>
    <dgm:cxn modelId="{0B24A51C-5609-49D7-B5FD-234A71B67BB7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E4C826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FB66171A-5F0C-4E1E-8117-C8CBA24749C7}" type="presOf" srcId="{671A914B-52D0-4C2D-A40E-2A0BA3E42256}" destId="{9E02C95B-CDA1-4F28-8197-89A7DCF8600F}" srcOrd="0" destOrd="0" presId="urn:microsoft.com/office/officeart/2005/8/layout/pList1"/>
    <dgm:cxn modelId="{22B7C43D-DD7F-4378-AE25-CB06FC96BA97}" type="presOf" srcId="{F335FDAF-9053-49B4-89C4-0776F5685072}" destId="{3870F557-6E19-4FE9-9A80-A3B5C0CCCD84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2103BA30-4183-48D5-AC80-25DA4C38EDDE}" type="presParOf" srcId="{3870F557-6E19-4FE9-9A80-A3B5C0CCCD84}" destId="{1C0D658A-9226-495D-89BF-6607800F3B11}" srcOrd="0" destOrd="0" presId="urn:microsoft.com/office/officeart/2005/8/layout/pList1"/>
    <dgm:cxn modelId="{1699898F-3D21-4EDC-8664-99BC1932FDED}" type="presParOf" srcId="{1C0D658A-9226-495D-89BF-6607800F3B11}" destId="{DDEE7305-546C-4C82-9035-2CFBD04A3D63}" srcOrd="0" destOrd="0" presId="urn:microsoft.com/office/officeart/2005/8/layout/pList1"/>
    <dgm:cxn modelId="{B7F23126-A75E-4FEC-A832-646E5AC3B198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C1B228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A2BAF9AF-6106-442F-86A1-834E7C230434}" type="presOf" srcId="{F335FDAF-9053-49B4-89C4-0776F5685072}" destId="{3870F557-6E19-4FE9-9A80-A3B5C0CCCD84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E01664FB-F24E-4157-B802-8854A6F11146}" type="presOf" srcId="{671A914B-52D0-4C2D-A40E-2A0BA3E42256}" destId="{9E02C95B-CDA1-4F28-8197-89A7DCF8600F}" srcOrd="0" destOrd="0" presId="urn:microsoft.com/office/officeart/2005/8/layout/pList1"/>
    <dgm:cxn modelId="{F986A52A-8585-4C6D-87FB-00D561860802}" type="presParOf" srcId="{3870F557-6E19-4FE9-9A80-A3B5C0CCCD84}" destId="{1C0D658A-9226-495D-89BF-6607800F3B11}" srcOrd="0" destOrd="0" presId="urn:microsoft.com/office/officeart/2005/8/layout/pList1"/>
    <dgm:cxn modelId="{10E39EE7-4572-4820-BB5F-BDCDF63F3F38}" type="presParOf" srcId="{1C0D658A-9226-495D-89BF-6607800F3B11}" destId="{DDEE7305-546C-4C82-9035-2CFBD04A3D63}" srcOrd="0" destOrd="0" presId="urn:microsoft.com/office/officeart/2005/8/layout/pList1"/>
    <dgm:cxn modelId="{538CEA4C-B437-4C6F-AD83-AA4271CD74E1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35FDAF-9053-49B4-89C4-0776F568507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71A914B-52D0-4C2D-A40E-2A0BA3E42256}">
      <dgm:prSet/>
      <dgm:spPr/>
      <dgm:t>
        <a:bodyPr/>
        <a:lstStyle/>
        <a:p>
          <a:endParaRPr lang="de-DE"/>
        </a:p>
      </dgm:t>
    </dgm:pt>
    <dgm:pt modelId="{A0591A84-DF17-4652-B2BC-77CA4BE8440A}" type="parTrans" cxnId="{0893BCCD-7F93-4D42-BCEB-B82D668EE1EB}">
      <dgm:prSet/>
      <dgm:spPr/>
      <dgm:t>
        <a:bodyPr/>
        <a:lstStyle/>
        <a:p>
          <a:endParaRPr lang="de-DE"/>
        </a:p>
      </dgm:t>
    </dgm:pt>
    <dgm:pt modelId="{83379119-3EAE-4DEF-9207-890AEB34FD8D}" type="sibTrans" cxnId="{0893BCCD-7F93-4D42-BCEB-B82D668EE1EB}">
      <dgm:prSet/>
      <dgm:spPr/>
      <dgm:t>
        <a:bodyPr/>
        <a:lstStyle/>
        <a:p>
          <a:endParaRPr lang="de-DE"/>
        </a:p>
      </dgm:t>
    </dgm:pt>
    <dgm:pt modelId="{3870F557-6E19-4FE9-9A80-A3B5C0CCCD84}" type="pres">
      <dgm:prSet presAssocID="{F335FDAF-9053-49B4-89C4-0776F5685072}" presName="Name0" presStyleCnt="0">
        <dgm:presLayoutVars>
          <dgm:dir/>
          <dgm:resizeHandles val="exact"/>
        </dgm:presLayoutVars>
      </dgm:prSet>
      <dgm:spPr/>
    </dgm:pt>
    <dgm:pt modelId="{1C0D658A-9226-495D-89BF-6607800F3B11}" type="pres">
      <dgm:prSet presAssocID="{671A914B-52D0-4C2D-A40E-2A0BA3E42256}" presName="compNode" presStyleCnt="0"/>
      <dgm:spPr/>
    </dgm:pt>
    <dgm:pt modelId="{DDEE7305-546C-4C82-9035-2CFBD04A3D63}" type="pres">
      <dgm:prSet presAssocID="{671A914B-52D0-4C2D-A40E-2A0BA3E42256}" presName="pictRect" presStyleLbl="node1" presStyleIdx="0" presStyleCnt="1" custScaleX="106975" custScaleY="96151" custLinFactNeighborX="-3510" custLinFactNeighborY="25414"/>
      <dgm:spPr>
        <a:ln w="76200">
          <a:solidFill>
            <a:srgbClr val="9D132A"/>
          </a:solidFill>
        </a:ln>
      </dgm:spPr>
    </dgm:pt>
    <dgm:pt modelId="{9E02C95B-CDA1-4F28-8197-89A7DCF8600F}" type="pres">
      <dgm:prSet presAssocID="{671A914B-52D0-4C2D-A40E-2A0BA3E42256}" presName="textRect" presStyleLbl="revTx" presStyleIdx="0" presStyleCnt="1">
        <dgm:presLayoutVars>
          <dgm:bulletEnabled val="1"/>
        </dgm:presLayoutVars>
      </dgm:prSet>
      <dgm:spPr/>
    </dgm:pt>
  </dgm:ptLst>
  <dgm:cxnLst>
    <dgm:cxn modelId="{6F1E8D8C-CF94-4C38-8E2C-FEEA3EB5B6F8}" type="presOf" srcId="{671A914B-52D0-4C2D-A40E-2A0BA3E42256}" destId="{9E02C95B-CDA1-4F28-8197-89A7DCF8600F}" srcOrd="0" destOrd="0" presId="urn:microsoft.com/office/officeart/2005/8/layout/pList1"/>
    <dgm:cxn modelId="{ACDCD7BD-6253-4332-B56C-FA4BE029B899}" type="presOf" srcId="{F335FDAF-9053-49B4-89C4-0776F5685072}" destId="{3870F557-6E19-4FE9-9A80-A3B5C0CCCD84}" srcOrd="0" destOrd="0" presId="urn:microsoft.com/office/officeart/2005/8/layout/pList1"/>
    <dgm:cxn modelId="{0893BCCD-7F93-4D42-BCEB-B82D668EE1EB}" srcId="{F335FDAF-9053-49B4-89C4-0776F5685072}" destId="{671A914B-52D0-4C2D-A40E-2A0BA3E42256}" srcOrd="0" destOrd="0" parTransId="{A0591A84-DF17-4652-B2BC-77CA4BE8440A}" sibTransId="{83379119-3EAE-4DEF-9207-890AEB34FD8D}"/>
    <dgm:cxn modelId="{9783FF30-A7B2-4E07-B3E8-4D55DD1302EF}" type="presParOf" srcId="{3870F557-6E19-4FE9-9A80-A3B5C0CCCD84}" destId="{1C0D658A-9226-495D-89BF-6607800F3B11}" srcOrd="0" destOrd="0" presId="urn:microsoft.com/office/officeart/2005/8/layout/pList1"/>
    <dgm:cxn modelId="{DEF89F1D-E3F9-41B7-89F7-C9FF179CE373}" type="presParOf" srcId="{1C0D658A-9226-495D-89BF-6607800F3B11}" destId="{DDEE7305-546C-4C82-9035-2CFBD04A3D63}" srcOrd="0" destOrd="0" presId="urn:microsoft.com/office/officeart/2005/8/layout/pList1"/>
    <dgm:cxn modelId="{2E66DF3F-6866-45B6-AEB2-3A90D7D33546}" type="presParOf" srcId="{1C0D658A-9226-495D-89BF-6607800F3B11}" destId="{9E02C95B-CDA1-4F28-8197-89A7DCF8600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BA1E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247B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CA74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E4C8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C1B2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E7305-546C-4C82-9035-2CFBD04A3D63}">
      <dsp:nvSpPr>
        <dsp:cNvPr id="0" name=""/>
        <dsp:cNvSpPr/>
      </dsp:nvSpPr>
      <dsp:spPr>
        <a:xfrm>
          <a:off x="1217144" y="558354"/>
          <a:ext cx="3407612" cy="2110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D13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C95B-CDA1-4F28-8197-89A7DCF8600F}">
      <dsp:nvSpPr>
        <dsp:cNvPr id="0" name=""/>
        <dsp:cNvSpPr/>
      </dsp:nvSpPr>
      <dsp:spPr>
        <a:xfrm>
          <a:off x="1440045" y="2153100"/>
          <a:ext cx="3185428" cy="1181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8272" tIns="398272" rIns="398272" bIns="0" numCol="1" spcCol="1270" anchor="t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600" kern="1200"/>
        </a:p>
      </dsp:txBody>
      <dsp:txXfrm>
        <a:off x="1440045" y="2153100"/>
        <a:ext cx="3185428" cy="118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2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56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16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2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6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15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4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51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04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5F89-38CD-476E-AB5A-D8A70C950B75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B0F9-7CF0-46ED-A1F7-70DC35058F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69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jpeg"/><Relationship Id="rId18" Type="http://schemas.openxmlformats.org/officeDocument/2006/relationships/diagramQuickStyle" Target="../diagrams/quickStyle3.xml"/><Relationship Id="rId26" Type="http://schemas.microsoft.com/office/2007/relationships/diagramDrawing" Target="../diagrams/drawing4.xml"/><Relationship Id="rId39" Type="http://schemas.openxmlformats.org/officeDocument/2006/relationships/image" Target="../media/image8.jpeg"/><Relationship Id="rId21" Type="http://schemas.openxmlformats.org/officeDocument/2006/relationships/image" Target="../media/image5.jpeg"/><Relationship Id="rId34" Type="http://schemas.openxmlformats.org/officeDocument/2006/relationships/diagramLayout" Target="../diagrams/layout6.xml"/><Relationship Id="rId42" Type="http://schemas.openxmlformats.org/officeDocument/2006/relationships/image" Target="../media/image11.png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Layout" Target="../diagrams/layout5.xml"/><Relationship Id="rId41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QuickStyle" Target="../diagrams/quickStyle4.xml"/><Relationship Id="rId32" Type="http://schemas.microsoft.com/office/2007/relationships/diagramDrawing" Target="../diagrams/drawing5.xml"/><Relationship Id="rId37" Type="http://schemas.microsoft.com/office/2007/relationships/diagramDrawing" Target="../diagrams/drawing6.xml"/><Relationship Id="rId40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jpeg"/><Relationship Id="rId23" Type="http://schemas.openxmlformats.org/officeDocument/2006/relationships/diagramLayout" Target="../diagrams/layout4.xml"/><Relationship Id="rId28" Type="http://schemas.openxmlformats.org/officeDocument/2006/relationships/diagramData" Target="../diagrams/data5.xml"/><Relationship Id="rId36" Type="http://schemas.openxmlformats.org/officeDocument/2006/relationships/diagramColors" Target="../diagrams/colors6.xml"/><Relationship Id="rId10" Type="http://schemas.openxmlformats.org/officeDocument/2006/relationships/diagramQuickStyle" Target="../diagrams/quickStyle2.xml"/><Relationship Id="rId19" Type="http://schemas.openxmlformats.org/officeDocument/2006/relationships/diagramColors" Target="../diagrams/colors3.xml"/><Relationship Id="rId31" Type="http://schemas.openxmlformats.org/officeDocument/2006/relationships/diagramColors" Target="../diagrams/colors5.xml"/><Relationship Id="rId44" Type="http://schemas.openxmlformats.org/officeDocument/2006/relationships/image" Target="../media/image13.jpe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Relationship Id="rId22" Type="http://schemas.openxmlformats.org/officeDocument/2006/relationships/diagramData" Target="../diagrams/data4.xml"/><Relationship Id="rId27" Type="http://schemas.openxmlformats.org/officeDocument/2006/relationships/image" Target="../media/image6.jpeg"/><Relationship Id="rId30" Type="http://schemas.openxmlformats.org/officeDocument/2006/relationships/diagramQuickStyle" Target="../diagrams/quickStyle5.xml"/><Relationship Id="rId35" Type="http://schemas.openxmlformats.org/officeDocument/2006/relationships/diagramQuickStyle" Target="../diagrams/quickStyle6.xml"/><Relationship Id="rId43" Type="http://schemas.openxmlformats.org/officeDocument/2006/relationships/image" Target="../media/image12.png"/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12" Type="http://schemas.microsoft.com/office/2007/relationships/diagramDrawing" Target="../diagrams/drawing2.xml"/><Relationship Id="rId17" Type="http://schemas.openxmlformats.org/officeDocument/2006/relationships/diagramLayout" Target="../diagrams/layout3.xml"/><Relationship Id="rId25" Type="http://schemas.openxmlformats.org/officeDocument/2006/relationships/diagramColors" Target="../diagrams/colors4.xml"/><Relationship Id="rId33" Type="http://schemas.openxmlformats.org/officeDocument/2006/relationships/diagramData" Target="../diagrams/data6.xml"/><Relationship Id="rId38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561" y="622480"/>
            <a:ext cx="5912881" cy="118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70" name="Gruppieren 69"/>
          <p:cNvGrpSpPr/>
          <p:nvPr/>
        </p:nvGrpSpPr>
        <p:grpSpPr>
          <a:xfrm>
            <a:off x="1315804" y="6279474"/>
            <a:ext cx="18897247" cy="18107078"/>
            <a:chOff x="1203673" y="4237314"/>
            <a:chExt cx="18897247" cy="18107078"/>
          </a:xfrm>
        </p:grpSpPr>
        <p:graphicFrame>
          <p:nvGraphicFramePr>
            <p:cNvPr id="71" name="Diagramm 70"/>
            <p:cNvGraphicFramePr/>
            <p:nvPr>
              <p:extLst>
                <p:ext uri="{D42A27DB-BD31-4B8C-83A1-F6EECF244321}">
                  <p14:modId xmlns:p14="http://schemas.microsoft.com/office/powerpoint/2010/main" val="4102591404"/>
                </p:ext>
              </p:extLst>
            </p:nvPr>
          </p:nvGraphicFramePr>
          <p:xfrm>
            <a:off x="7482635" y="5786270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2" name="Diagramm 71"/>
            <p:cNvGraphicFramePr/>
            <p:nvPr>
              <p:extLst>
                <p:ext uri="{D42A27DB-BD31-4B8C-83A1-F6EECF244321}">
                  <p14:modId xmlns:p14="http://schemas.microsoft.com/office/powerpoint/2010/main" val="3523499938"/>
                </p:ext>
              </p:extLst>
            </p:nvPr>
          </p:nvGraphicFramePr>
          <p:xfrm>
            <a:off x="13369414" y="8737497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pic>
          <p:nvPicPr>
            <p:cNvPr id="73" name="Grafik 7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2963" y="5848022"/>
              <a:ext cx="1213843" cy="1031732"/>
            </a:xfrm>
            <a:prstGeom prst="rect">
              <a:avLst/>
            </a:prstGeom>
          </p:spPr>
        </p:pic>
        <p:sp>
          <p:nvSpPr>
            <p:cNvPr id="74" name="Rechteckige Legende 73"/>
            <p:cNvSpPr/>
            <p:nvPr/>
          </p:nvSpPr>
          <p:spPr>
            <a:xfrm>
              <a:off x="10671706" y="4237314"/>
              <a:ext cx="3532480" cy="1672202"/>
            </a:xfrm>
            <a:prstGeom prst="wedgeRectCallout">
              <a:avLst/>
            </a:prstGeom>
            <a:noFill/>
            <a:ln w="76200">
              <a:solidFill>
                <a:srgbClr val="0BA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Was ist das Problem?</a:t>
              </a:r>
            </a:p>
          </p:txBody>
        </p:sp>
        <p:pic>
          <p:nvPicPr>
            <p:cNvPr id="75" name="Grafik 7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944533">
              <a:off x="13067823" y="8165864"/>
              <a:ext cx="1286367" cy="944962"/>
            </a:xfrm>
            <a:prstGeom prst="rect">
              <a:avLst/>
            </a:prstGeom>
          </p:spPr>
        </p:pic>
        <p:pic>
          <p:nvPicPr>
            <p:cNvPr id="76" name="Grafik 7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73445" y="10810178"/>
              <a:ext cx="1215305" cy="1032973"/>
            </a:xfrm>
            <a:prstGeom prst="rect">
              <a:avLst/>
            </a:prstGeom>
          </p:spPr>
        </p:pic>
        <p:sp>
          <p:nvSpPr>
            <p:cNvPr id="77" name="Rechteckige Legende 76"/>
            <p:cNvSpPr/>
            <p:nvPr/>
          </p:nvSpPr>
          <p:spPr>
            <a:xfrm>
              <a:off x="16568440" y="7164676"/>
              <a:ext cx="3532480" cy="1672202"/>
            </a:xfrm>
            <a:prstGeom prst="wedgeRectCallout">
              <a:avLst/>
            </a:prstGeom>
            <a:noFill/>
            <a:ln w="76200">
              <a:solidFill>
                <a:srgbClr val="247B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Wie ist der Status-quo?</a:t>
              </a:r>
            </a:p>
          </p:txBody>
        </p:sp>
        <p:graphicFrame>
          <p:nvGraphicFramePr>
            <p:cNvPr id="78" name="Diagramm 77"/>
            <p:cNvGraphicFramePr/>
            <p:nvPr>
              <p:extLst>
                <p:ext uri="{D42A27DB-BD31-4B8C-83A1-F6EECF244321}">
                  <p14:modId xmlns:p14="http://schemas.microsoft.com/office/powerpoint/2010/main" val="3691116465"/>
                </p:ext>
              </p:extLst>
            </p:nvPr>
          </p:nvGraphicFramePr>
          <p:xfrm>
            <a:off x="13261365" y="14373532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6" r:lo="rId17" r:qs="rId18" r:cs="rId19"/>
            </a:graphicData>
          </a:graphic>
        </p:graphicFrame>
        <p:pic>
          <p:nvPicPr>
            <p:cNvPr id="79" name="Grafik 78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81097" y="14404688"/>
              <a:ext cx="1215305" cy="1032973"/>
            </a:xfrm>
            <a:prstGeom prst="rect">
              <a:avLst/>
            </a:prstGeom>
          </p:spPr>
        </p:pic>
        <p:sp>
          <p:nvSpPr>
            <p:cNvPr id="80" name="Rechteckige Legende 79"/>
            <p:cNvSpPr/>
            <p:nvPr/>
          </p:nvSpPr>
          <p:spPr>
            <a:xfrm>
              <a:off x="15814857" y="17981833"/>
              <a:ext cx="3532480" cy="1672202"/>
            </a:xfrm>
            <a:prstGeom prst="wedgeRectCallout">
              <a:avLst>
                <a:gd name="adj1" fmla="val -27736"/>
                <a:gd name="adj2" fmla="val -70560"/>
              </a:avLst>
            </a:prstGeom>
            <a:noFill/>
            <a:ln w="76200">
              <a:solidFill>
                <a:srgbClr val="CA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Was sind die Bedarfe?</a:t>
              </a:r>
            </a:p>
          </p:txBody>
        </p:sp>
        <p:pic>
          <p:nvPicPr>
            <p:cNvPr id="81" name="Grafik 8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7469601">
              <a:off x="15161072" y="12998628"/>
              <a:ext cx="1286367" cy="944962"/>
            </a:xfrm>
            <a:prstGeom prst="rect">
              <a:avLst/>
            </a:prstGeom>
          </p:spPr>
        </p:pic>
        <p:graphicFrame>
          <p:nvGraphicFramePr>
            <p:cNvPr id="82" name="Diagramm 81"/>
            <p:cNvGraphicFramePr/>
            <p:nvPr>
              <p:extLst>
                <p:ext uri="{D42A27DB-BD31-4B8C-83A1-F6EECF244321}">
                  <p14:modId xmlns:p14="http://schemas.microsoft.com/office/powerpoint/2010/main" val="142759375"/>
                </p:ext>
              </p:extLst>
            </p:nvPr>
          </p:nvGraphicFramePr>
          <p:xfrm>
            <a:off x="7482635" y="17427815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  <p:pic>
          <p:nvPicPr>
            <p:cNvPr id="83" name="Grafik 82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2963" y="19233475"/>
              <a:ext cx="1235782" cy="1032973"/>
            </a:xfrm>
            <a:prstGeom prst="rect">
              <a:avLst/>
            </a:prstGeom>
          </p:spPr>
        </p:pic>
        <p:sp>
          <p:nvSpPr>
            <p:cNvPr id="84" name="Rechteckige Legende 83"/>
            <p:cNvSpPr/>
            <p:nvPr/>
          </p:nvSpPr>
          <p:spPr>
            <a:xfrm rot="10800000">
              <a:off x="7521005" y="20672190"/>
              <a:ext cx="3532480" cy="1672202"/>
            </a:xfrm>
            <a:prstGeom prst="wedgeRectCallout">
              <a:avLst/>
            </a:prstGeom>
            <a:noFill/>
            <a:ln w="76200">
              <a:solidFill>
                <a:srgbClr val="E4C8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12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8297536" y="20960648"/>
              <a:ext cx="2344973" cy="10855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Was gibt es für Ideen</a:t>
              </a:r>
            </a:p>
          </p:txBody>
        </p:sp>
        <p:graphicFrame>
          <p:nvGraphicFramePr>
            <p:cNvPr id="86" name="Diagramm 85"/>
            <p:cNvGraphicFramePr/>
            <p:nvPr>
              <p:extLst>
                <p:ext uri="{D42A27DB-BD31-4B8C-83A1-F6EECF244321}">
                  <p14:modId xmlns:p14="http://schemas.microsoft.com/office/powerpoint/2010/main" val="21850856"/>
                </p:ext>
              </p:extLst>
            </p:nvPr>
          </p:nvGraphicFramePr>
          <p:xfrm>
            <a:off x="1878464" y="14370860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8" r:lo="rId29" r:qs="rId30" r:cs="rId31"/>
            </a:graphicData>
          </a:graphic>
        </p:graphicFrame>
        <p:graphicFrame>
          <p:nvGraphicFramePr>
            <p:cNvPr id="87" name="Diagramm 86"/>
            <p:cNvGraphicFramePr/>
            <p:nvPr>
              <p:extLst>
                <p:ext uri="{D42A27DB-BD31-4B8C-83A1-F6EECF244321}">
                  <p14:modId xmlns:p14="http://schemas.microsoft.com/office/powerpoint/2010/main" val="1165738897"/>
                </p:ext>
              </p:extLst>
            </p:nvPr>
          </p:nvGraphicFramePr>
          <p:xfrm>
            <a:off x="1869660" y="8672825"/>
            <a:ext cx="6065519" cy="3335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3" r:lo="rId34" r:qs="rId35" r:cs="rId36"/>
            </a:graphicData>
          </a:graphic>
        </p:graphicFrame>
        <p:pic>
          <p:nvPicPr>
            <p:cNvPr id="88" name="Grafik 87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1058880">
              <a:off x="12648210" y="17513079"/>
              <a:ext cx="1286367" cy="944962"/>
            </a:xfrm>
            <a:prstGeom prst="rect">
              <a:avLst/>
            </a:prstGeom>
          </p:spPr>
        </p:pic>
        <p:pic>
          <p:nvPicPr>
            <p:cNvPr id="89" name="Grafik 8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4696201">
              <a:off x="6565796" y="17159569"/>
              <a:ext cx="1286367" cy="944962"/>
            </a:xfrm>
            <a:prstGeom prst="rect">
              <a:avLst/>
            </a:prstGeom>
          </p:spPr>
        </p:pic>
        <p:pic>
          <p:nvPicPr>
            <p:cNvPr id="90" name="Grafik 8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7881792">
              <a:off x="4271797" y="12428984"/>
              <a:ext cx="1286367" cy="944962"/>
            </a:xfrm>
            <a:prstGeom prst="rect">
              <a:avLst/>
            </a:prstGeom>
          </p:spPr>
        </p:pic>
        <p:pic>
          <p:nvPicPr>
            <p:cNvPr id="91" name="Grafik 9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21368273">
              <a:off x="6896953" y="7868222"/>
              <a:ext cx="1286367" cy="944962"/>
            </a:xfrm>
            <a:prstGeom prst="rect">
              <a:avLst/>
            </a:prstGeom>
          </p:spPr>
        </p:pic>
        <p:pic>
          <p:nvPicPr>
            <p:cNvPr id="92" name="Grafik 91"/>
            <p:cNvPicPr>
              <a:picLocks noChangeAspect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120" y="14319202"/>
              <a:ext cx="1215305" cy="1032973"/>
            </a:xfrm>
            <a:prstGeom prst="rect">
              <a:avLst/>
            </a:prstGeom>
          </p:spPr>
        </p:pic>
        <p:sp>
          <p:nvSpPr>
            <p:cNvPr id="93" name="Rechteckige Legende 92"/>
            <p:cNvSpPr/>
            <p:nvPr/>
          </p:nvSpPr>
          <p:spPr>
            <a:xfrm rot="10800000">
              <a:off x="1597631" y="17706333"/>
              <a:ext cx="3532480" cy="1672202"/>
            </a:xfrm>
            <a:prstGeom prst="wedgeRectCallout">
              <a:avLst/>
            </a:prstGeom>
            <a:noFill/>
            <a:ln w="76200">
              <a:solidFill>
                <a:srgbClr val="C1B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12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1800642" y="18356269"/>
              <a:ext cx="3100275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Wie ist der Prototyp?</a:t>
              </a:r>
            </a:p>
          </p:txBody>
        </p:sp>
        <p:pic>
          <p:nvPicPr>
            <p:cNvPr id="95" name="Grafik 94"/>
            <p:cNvPicPr>
              <a:picLocks noChangeAspect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609" y="8737497"/>
              <a:ext cx="1215305" cy="1032973"/>
            </a:xfrm>
            <a:prstGeom prst="rect">
              <a:avLst/>
            </a:prstGeom>
          </p:spPr>
        </p:pic>
        <p:sp>
          <p:nvSpPr>
            <p:cNvPr id="96" name="Rechteckige Legende 95"/>
            <p:cNvSpPr/>
            <p:nvPr/>
          </p:nvSpPr>
          <p:spPr>
            <a:xfrm>
              <a:off x="1203673" y="6497113"/>
              <a:ext cx="4394289" cy="1886205"/>
            </a:xfrm>
            <a:prstGeom prst="wedgeRectCallout">
              <a:avLst/>
            </a:prstGeom>
            <a:noFill/>
            <a:ln w="76200">
              <a:solidFill>
                <a:srgbClr val="9D13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Was gibt es für Verbesserungswünsche?</a:t>
              </a:r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3729367" y="1990856"/>
            <a:ext cx="13357093" cy="152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668" dirty="0">
                <a:solidFill>
                  <a:srgbClr val="3A52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Selbstbestimmung und Kommunikation durch inklusive </a:t>
            </a:r>
            <a:r>
              <a:rPr lang="de-DE" sz="4668" dirty="0" err="1">
                <a:solidFill>
                  <a:srgbClr val="3A52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MakerSpaces</a:t>
            </a:r>
            <a:endParaRPr lang="de-DE" sz="4668" dirty="0">
              <a:solidFill>
                <a:srgbClr val="3A52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6709937" y="4132144"/>
            <a:ext cx="7395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de-DE" sz="4800" dirty="0" err="1"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8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Picture 2" descr="logo_tu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48" y="28868247"/>
            <a:ext cx="4751524" cy="7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0" name="Picture 3" descr="images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67" y="28873821"/>
            <a:ext cx="2045880" cy="7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5676" y="28888846"/>
            <a:ext cx="1890408" cy="7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077" y="28888846"/>
            <a:ext cx="2744200" cy="7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212" y="27920516"/>
            <a:ext cx="1720170" cy="515479"/>
          </a:xfrm>
          <a:prstGeom prst="rect">
            <a:avLst/>
          </a:prstGeom>
        </p:spPr>
      </p:pic>
      <p:sp>
        <p:nvSpPr>
          <p:cNvPr id="104" name="Textfeld 103"/>
          <p:cNvSpPr txBox="1"/>
          <p:nvPr/>
        </p:nvSpPr>
        <p:spPr>
          <a:xfrm>
            <a:off x="1087148" y="28016026"/>
            <a:ext cx="434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Stand 12/19</a:t>
            </a:r>
            <a:endParaRPr lang="de-DE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1306091" y="24461745"/>
            <a:ext cx="529398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(Vgl.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Schallmo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et al. 2017, 18)</a:t>
            </a:r>
          </a:p>
        </p:txBody>
      </p:sp>
    </p:spTree>
    <p:extLst>
      <p:ext uri="{BB962C8B-B14F-4D97-AF65-F5344CB8AC3E}">
        <p14:creationId xmlns:p14="http://schemas.microsoft.com/office/powerpoint/2010/main" val="275078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Hiwis-KME</dc:creator>
  <cp:lastModifiedBy>Wilkens</cp:lastModifiedBy>
  <cp:revision>32</cp:revision>
  <dcterms:created xsi:type="dcterms:W3CDTF">2018-02-13T14:24:14Z</dcterms:created>
  <dcterms:modified xsi:type="dcterms:W3CDTF">2019-12-18T11:53:53Z</dcterms:modified>
</cp:coreProperties>
</file>